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8" r:id="rId2"/>
    <p:sldId id="256" r:id="rId3"/>
    <p:sldId id="257" r:id="rId4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06"/>
    <p:restoredTop sz="94650"/>
  </p:normalViewPr>
  <p:slideViewPr>
    <p:cSldViewPr snapToGrid="0" snapToObjects="1">
      <p:cViewPr>
        <p:scale>
          <a:sx n="74" d="100"/>
          <a:sy n="74" d="100"/>
        </p:scale>
        <p:origin x="319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36068" y="4114353"/>
            <a:ext cx="6180081" cy="44064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5894" y="1320800"/>
            <a:ext cx="5992314" cy="2006459"/>
          </a:xfrm>
          <a:effectLst/>
        </p:spPr>
        <p:txBody>
          <a:bodyPr anchor="b">
            <a:normAutofit/>
          </a:bodyPr>
          <a:lstStyle>
            <a:lvl1pPr>
              <a:defRPr sz="27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5894" y="3327259"/>
            <a:ext cx="5992314" cy="787095"/>
          </a:xfrm>
        </p:spPr>
        <p:txBody>
          <a:bodyPr anchor="t">
            <a:normAutofit/>
          </a:bodyPr>
          <a:lstStyle>
            <a:lvl1pPr marL="0" indent="0" algn="l">
              <a:buNone/>
              <a:defRPr sz="1200" cap="all">
                <a:solidFill>
                  <a:schemeClr val="accent2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336070" y="799634"/>
            <a:ext cx="6179030" cy="16784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927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972051" y="799634"/>
            <a:ext cx="1543049" cy="775593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1" y="900967"/>
            <a:ext cx="1127342" cy="6910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5894" y="900967"/>
            <a:ext cx="4441657" cy="691076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58941" y="7941516"/>
            <a:ext cx="710754" cy="486833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4" y="7935748"/>
            <a:ext cx="4441657" cy="486833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06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336070" y="799634"/>
            <a:ext cx="6179030" cy="16784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894" y="2970671"/>
            <a:ext cx="5992314" cy="4841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4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9485" y="6855965"/>
            <a:ext cx="6179030" cy="16784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5" y="4048764"/>
            <a:ext cx="5992313" cy="2006459"/>
          </a:xfrm>
        </p:spPr>
        <p:txBody>
          <a:bodyPr anchor="b">
            <a:normAutofit/>
          </a:bodyPr>
          <a:lstStyle>
            <a:lvl1pPr algn="l">
              <a:defRPr sz="27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895" y="6055223"/>
            <a:ext cx="5992313" cy="800741"/>
          </a:xfrm>
        </p:spPr>
        <p:txBody>
          <a:bodyPr anchor="t">
            <a:normAutofit/>
          </a:bodyPr>
          <a:lstStyle>
            <a:lvl1pPr marL="0" indent="0" algn="l">
              <a:buNone/>
              <a:defRPr sz="1350" cap="all">
                <a:solidFill>
                  <a:schemeClr val="accent2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84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6070" y="799634"/>
            <a:ext cx="6179030" cy="16784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5" y="2970670"/>
            <a:ext cx="2924645" cy="48440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97461" y="2970671"/>
            <a:ext cx="2930747" cy="48440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642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336070" y="799634"/>
            <a:ext cx="6179030" cy="16784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4" y="2970671"/>
            <a:ext cx="2695125" cy="768349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5" y="3901402"/>
            <a:ext cx="2924645" cy="391333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26982" y="2970671"/>
            <a:ext cx="2701226" cy="768349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97461" y="3901402"/>
            <a:ext cx="2930747" cy="391333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39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336070" y="799634"/>
            <a:ext cx="6179030" cy="16784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479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952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9485" y="6855964"/>
            <a:ext cx="6179030" cy="169960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014" y="7016395"/>
            <a:ext cx="2652469" cy="919352"/>
          </a:xfrm>
        </p:spPr>
        <p:txBody>
          <a:bodyPr anchor="ctr"/>
          <a:lstStyle>
            <a:lvl1pPr algn="l">
              <a:defRPr sz="15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799" y="801600"/>
            <a:ext cx="6180300" cy="56064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29213" y="7016394"/>
            <a:ext cx="3198995" cy="919353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900" indent="0">
              <a:buNone/>
              <a:defRPr sz="825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075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4" y="6257852"/>
            <a:ext cx="5992314" cy="755651"/>
          </a:xfrm>
        </p:spPr>
        <p:txBody>
          <a:bodyPr anchor="b">
            <a:normAutofit/>
          </a:bodyPr>
          <a:lstStyle>
            <a:lvl1pPr algn="l">
              <a:defRPr sz="18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6070" y="799633"/>
            <a:ext cx="6179030" cy="47430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4" y="7013502"/>
            <a:ext cx="5992314" cy="79822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71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5894" y="916633"/>
            <a:ext cx="5992314" cy="144443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894" y="2970671"/>
            <a:ext cx="5992314" cy="48410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169495" y="7941516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2"/>
                </a:solidFill>
              </a:defRPr>
            </a:lvl1pPr>
          </a:lstStyle>
          <a:p>
            <a:fld id="{AA28F73A-1926-E041-90D6-294CC8B32AB3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5894" y="7935748"/>
            <a:ext cx="365293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50357" y="7941516"/>
            <a:ext cx="57785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2"/>
                </a:solidFill>
              </a:defRPr>
            </a:lvl1pPr>
          </a:lstStyle>
          <a:p>
            <a:fld id="{1C0FD8B6-1F35-CD4A-9962-901E7AF53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42900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500" indent="-229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+mn-lt"/>
          <a:ea typeface="+mn-ea"/>
          <a:cs typeface="+mn-cs"/>
        </a:defRPr>
      </a:lvl1pPr>
      <a:lvl2pPr marL="472500" indent="-229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2pPr>
      <a:lvl3pPr marL="675000" indent="-202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+mn-lt"/>
          <a:ea typeface="+mn-ea"/>
          <a:cs typeface="+mn-cs"/>
        </a:defRPr>
      </a:lvl3pPr>
      <a:lvl4pPr marL="931500" indent="-175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4pPr>
      <a:lvl5pPr marL="1201500" indent="-17550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5pPr>
      <a:lvl6pPr marL="1425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5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5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849274-1E0E-9A41-B48B-D062AE51C8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043340"/>
              </p:ext>
            </p:extLst>
          </p:nvPr>
        </p:nvGraphicFramePr>
        <p:xfrm>
          <a:off x="374073" y="1039095"/>
          <a:ext cx="6192982" cy="4218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8145">
                  <a:extLst>
                    <a:ext uri="{9D8B030D-6E8A-4147-A177-3AD203B41FA5}">
                      <a16:colId xmlns:a16="http://schemas.microsoft.com/office/drawing/2014/main" val="282493691"/>
                    </a:ext>
                  </a:extLst>
                </a:gridCol>
                <a:gridCol w="5444837">
                  <a:extLst>
                    <a:ext uri="{9D8B030D-6E8A-4147-A177-3AD203B41FA5}">
                      <a16:colId xmlns:a16="http://schemas.microsoft.com/office/drawing/2014/main" val="3429774239"/>
                    </a:ext>
                  </a:extLst>
                </a:gridCol>
              </a:tblGrid>
              <a:tr h="34636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Step #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Pseudocode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1131964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Move straight along south wall (20 inches)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800663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Keep motor on and move until color sensor sees black 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719501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both color sensors to align on the black 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2561834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Move 1 more inch straight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990682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motor rapid (100 power) quickly to hit lever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385622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Repeat step 5 three times. Wait one sec in between each attempt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06043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Raise arm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20521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Move backwards into base (20 inches + 10 Inches to make sure it is base)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036507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105057D-EB3F-5142-9AEF-ABE91FAD8C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073" y="8354289"/>
            <a:ext cx="602166" cy="6021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5532A-8490-EF41-86AF-212C31DB3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239" y="8356356"/>
            <a:ext cx="1473510" cy="6000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BE108B-CE2C-A24C-81C9-3C065B1C8E96}"/>
              </a:ext>
            </a:extLst>
          </p:cNvPr>
          <p:cNvSpPr txBox="1"/>
          <p:nvPr/>
        </p:nvSpPr>
        <p:spPr>
          <a:xfrm>
            <a:off x="318652" y="218543"/>
            <a:ext cx="5721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Launch Name: Sample South Run</a:t>
            </a:r>
          </a:p>
          <a:p>
            <a:r>
              <a:rPr lang="en-US" sz="1600" b="1" dirty="0"/>
              <a:t>Robot Start Position: South corner facing west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515263A-C058-754A-9CA7-469C2CBD1595}"/>
              </a:ext>
            </a:extLst>
          </p:cNvPr>
          <p:cNvGrpSpPr/>
          <p:nvPr/>
        </p:nvGrpSpPr>
        <p:grpSpPr>
          <a:xfrm>
            <a:off x="388023" y="856914"/>
            <a:ext cx="6179032" cy="144000"/>
            <a:chOff x="332306" y="772633"/>
            <a:chExt cx="6179032" cy="144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D32B4F-FDEE-9348-90B0-32D18D0A662F}"/>
                </a:ext>
              </a:extLst>
            </p:cNvPr>
            <p:cNvSpPr/>
            <p:nvPr/>
          </p:nvSpPr>
          <p:spPr>
            <a:xfrm>
              <a:off x="332306" y="772633"/>
              <a:ext cx="2039932" cy="14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267BBAB-326E-D940-9E16-5D3C17DD87C8}"/>
                </a:ext>
              </a:extLst>
            </p:cNvPr>
            <p:cNvSpPr/>
            <p:nvPr/>
          </p:nvSpPr>
          <p:spPr>
            <a:xfrm>
              <a:off x="4478238" y="772633"/>
              <a:ext cx="2033100" cy="144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983432-F97E-F64F-906C-963FBF1391DA}"/>
                </a:ext>
              </a:extLst>
            </p:cNvPr>
            <p:cNvSpPr/>
            <p:nvPr/>
          </p:nvSpPr>
          <p:spPr>
            <a:xfrm>
              <a:off x="2408688" y="772633"/>
              <a:ext cx="2033100" cy="144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B704BE8-7183-E04D-A5AA-CE8F3145A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239" y="5433203"/>
            <a:ext cx="5084618" cy="2743151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C21234C-2C93-8548-98F4-B06758D264FE}"/>
              </a:ext>
            </a:extLst>
          </p:cNvPr>
          <p:cNvCxnSpPr/>
          <p:nvPr/>
        </p:nvCxnSpPr>
        <p:spPr>
          <a:xfrm>
            <a:off x="1712994" y="7689273"/>
            <a:ext cx="1321151" cy="0"/>
          </a:xfrm>
          <a:prstGeom prst="straightConnector1">
            <a:avLst/>
          </a:prstGeom>
          <a:ln w="50800">
            <a:solidFill>
              <a:srgbClr val="FFC00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9E3C3F6-135F-8240-AF3A-73B227AC4A35}"/>
              </a:ext>
            </a:extLst>
          </p:cNvPr>
          <p:cNvCxnSpPr>
            <a:cxnSpLocks/>
          </p:cNvCxnSpPr>
          <p:nvPr/>
        </p:nvCxnSpPr>
        <p:spPr>
          <a:xfrm>
            <a:off x="3034145" y="7689273"/>
            <a:ext cx="955964" cy="0"/>
          </a:xfrm>
          <a:prstGeom prst="straightConnector1">
            <a:avLst/>
          </a:prstGeom>
          <a:ln w="50800">
            <a:solidFill>
              <a:srgbClr val="FFC00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AE3CF8-B75D-EA44-AEC9-D399F974D31A}"/>
              </a:ext>
            </a:extLst>
          </p:cNvPr>
          <p:cNvCxnSpPr>
            <a:cxnSpLocks/>
          </p:cNvCxnSpPr>
          <p:nvPr/>
        </p:nvCxnSpPr>
        <p:spPr>
          <a:xfrm flipH="1">
            <a:off x="1407989" y="7467602"/>
            <a:ext cx="2429720" cy="0"/>
          </a:xfrm>
          <a:prstGeom prst="straightConnector1">
            <a:avLst/>
          </a:prstGeom>
          <a:ln w="50800">
            <a:solidFill>
              <a:srgbClr val="FFC00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B732BAB-2CC3-8B44-A60C-DF4C5221A663}"/>
              </a:ext>
            </a:extLst>
          </p:cNvPr>
          <p:cNvCxnSpPr>
            <a:cxnSpLocks/>
          </p:cNvCxnSpPr>
          <p:nvPr/>
        </p:nvCxnSpPr>
        <p:spPr>
          <a:xfrm>
            <a:off x="3990109" y="7689273"/>
            <a:ext cx="180109" cy="0"/>
          </a:xfrm>
          <a:prstGeom prst="straightConnector1">
            <a:avLst/>
          </a:prstGeom>
          <a:ln w="50800">
            <a:solidFill>
              <a:srgbClr val="FFC000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0E542C7C-9294-9F4A-BAEF-D0D1F63D66AA}"/>
              </a:ext>
            </a:extLst>
          </p:cNvPr>
          <p:cNvSpPr/>
          <p:nvPr/>
        </p:nvSpPr>
        <p:spPr>
          <a:xfrm>
            <a:off x="4147985" y="7467602"/>
            <a:ext cx="340339" cy="319229"/>
          </a:xfrm>
          <a:prstGeom prst="ellipse">
            <a:avLst/>
          </a:prstGeom>
          <a:noFill/>
          <a:ln w="508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433AFD-14CF-184E-A88B-079AE09AA08C}"/>
              </a:ext>
            </a:extLst>
          </p:cNvPr>
          <p:cNvGrpSpPr/>
          <p:nvPr/>
        </p:nvGrpSpPr>
        <p:grpSpPr>
          <a:xfrm>
            <a:off x="2537549" y="8451271"/>
            <a:ext cx="4084923" cy="449764"/>
            <a:chOff x="0" y="3220629"/>
            <a:chExt cx="8238710" cy="10800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E7296C8-02C0-FD4B-B931-9AE04E572FDD}"/>
                </a:ext>
              </a:extLst>
            </p:cNvPr>
            <p:cNvSpPr/>
            <p:nvPr/>
          </p:nvSpPr>
          <p:spPr>
            <a:xfrm>
              <a:off x="0" y="3220629"/>
              <a:ext cx="2719909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C1EBC3F-161B-F54E-B36E-20A8B7019049}"/>
                </a:ext>
              </a:extLst>
            </p:cNvPr>
            <p:cNvSpPr/>
            <p:nvPr/>
          </p:nvSpPr>
          <p:spPr>
            <a:xfrm>
              <a:off x="5527910" y="3220629"/>
              <a:ext cx="271080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C95106E-9C31-A54B-A0B8-277B83FD92BC}"/>
                </a:ext>
              </a:extLst>
            </p:cNvPr>
            <p:cNvSpPr/>
            <p:nvPr/>
          </p:nvSpPr>
          <p:spPr>
            <a:xfrm>
              <a:off x="2768510" y="3220629"/>
              <a:ext cx="2710800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713496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849274-1E0E-9A41-B48B-D062AE51C8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704437"/>
              </p:ext>
            </p:extLst>
          </p:nvPr>
        </p:nvGraphicFramePr>
        <p:xfrm>
          <a:off x="374073" y="1039095"/>
          <a:ext cx="6192982" cy="712215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8145">
                  <a:extLst>
                    <a:ext uri="{9D8B030D-6E8A-4147-A177-3AD203B41FA5}">
                      <a16:colId xmlns:a16="http://schemas.microsoft.com/office/drawing/2014/main" val="282493691"/>
                    </a:ext>
                  </a:extLst>
                </a:gridCol>
                <a:gridCol w="5444837">
                  <a:extLst>
                    <a:ext uri="{9D8B030D-6E8A-4147-A177-3AD203B41FA5}">
                      <a16:colId xmlns:a16="http://schemas.microsoft.com/office/drawing/2014/main" val="3429774239"/>
                    </a:ext>
                  </a:extLst>
                </a:gridCol>
              </a:tblGrid>
              <a:tr h="34636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Step #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Pseudocode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1131964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800663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719501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2561834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990682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385622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06043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20521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03650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067526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196465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169443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407352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036123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r>
                        <a:rPr lang="en-US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495616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105057D-EB3F-5142-9AEF-ABE91FAD8C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073" y="8354289"/>
            <a:ext cx="602166" cy="6021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5532A-8490-EF41-86AF-212C31DB3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239" y="8356356"/>
            <a:ext cx="1473510" cy="6000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BE108B-CE2C-A24C-81C9-3C065B1C8E96}"/>
              </a:ext>
            </a:extLst>
          </p:cNvPr>
          <p:cNvSpPr txBox="1"/>
          <p:nvPr/>
        </p:nvSpPr>
        <p:spPr>
          <a:xfrm>
            <a:off x="318653" y="218543"/>
            <a:ext cx="346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Launch Name:</a:t>
            </a:r>
          </a:p>
          <a:p>
            <a:r>
              <a:rPr lang="en-US" sz="1600" b="1" dirty="0"/>
              <a:t>Robot Start Position: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515263A-C058-754A-9CA7-469C2CBD1595}"/>
              </a:ext>
            </a:extLst>
          </p:cNvPr>
          <p:cNvGrpSpPr/>
          <p:nvPr/>
        </p:nvGrpSpPr>
        <p:grpSpPr>
          <a:xfrm>
            <a:off x="388023" y="856914"/>
            <a:ext cx="6179032" cy="144000"/>
            <a:chOff x="332306" y="772633"/>
            <a:chExt cx="6179032" cy="144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D32B4F-FDEE-9348-90B0-32D18D0A662F}"/>
                </a:ext>
              </a:extLst>
            </p:cNvPr>
            <p:cNvSpPr/>
            <p:nvPr/>
          </p:nvSpPr>
          <p:spPr>
            <a:xfrm>
              <a:off x="332306" y="772633"/>
              <a:ext cx="2039932" cy="14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267BBAB-326E-D940-9E16-5D3C17DD87C8}"/>
                </a:ext>
              </a:extLst>
            </p:cNvPr>
            <p:cNvSpPr/>
            <p:nvPr/>
          </p:nvSpPr>
          <p:spPr>
            <a:xfrm>
              <a:off x="4478238" y="772633"/>
              <a:ext cx="2033100" cy="144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983432-F97E-F64F-906C-963FBF1391DA}"/>
                </a:ext>
              </a:extLst>
            </p:cNvPr>
            <p:cNvSpPr/>
            <p:nvPr/>
          </p:nvSpPr>
          <p:spPr>
            <a:xfrm>
              <a:off x="2408688" y="772633"/>
              <a:ext cx="2033100" cy="144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FC6D5C9-DE79-1E49-8739-A388F3866ECA}"/>
              </a:ext>
            </a:extLst>
          </p:cNvPr>
          <p:cNvGrpSpPr/>
          <p:nvPr/>
        </p:nvGrpSpPr>
        <p:grpSpPr>
          <a:xfrm>
            <a:off x="2537549" y="8451271"/>
            <a:ext cx="4084923" cy="449764"/>
            <a:chOff x="0" y="3220629"/>
            <a:chExt cx="8238710" cy="10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AE43945-E52C-CA41-B4CF-4EA56D32C5B7}"/>
                </a:ext>
              </a:extLst>
            </p:cNvPr>
            <p:cNvSpPr/>
            <p:nvPr/>
          </p:nvSpPr>
          <p:spPr>
            <a:xfrm>
              <a:off x="0" y="3220629"/>
              <a:ext cx="2719909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F76CE4D-50A2-6D47-8F35-0F833BA69BBC}"/>
                </a:ext>
              </a:extLst>
            </p:cNvPr>
            <p:cNvSpPr/>
            <p:nvPr/>
          </p:nvSpPr>
          <p:spPr>
            <a:xfrm>
              <a:off x="5527910" y="3220629"/>
              <a:ext cx="271080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130D205-79B6-B941-8888-5587DDD4A0F1}"/>
                </a:ext>
              </a:extLst>
            </p:cNvPr>
            <p:cNvSpPr/>
            <p:nvPr/>
          </p:nvSpPr>
          <p:spPr>
            <a:xfrm>
              <a:off x="2768510" y="3220629"/>
              <a:ext cx="2710800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851974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849274-1E0E-9A41-B48B-D062AE51C8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5250401"/>
              </p:ext>
            </p:extLst>
          </p:nvPr>
        </p:nvGraphicFramePr>
        <p:xfrm>
          <a:off x="374073" y="1039095"/>
          <a:ext cx="6192982" cy="712215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8145">
                  <a:extLst>
                    <a:ext uri="{9D8B030D-6E8A-4147-A177-3AD203B41FA5}">
                      <a16:colId xmlns:a16="http://schemas.microsoft.com/office/drawing/2014/main" val="282493691"/>
                    </a:ext>
                  </a:extLst>
                </a:gridCol>
                <a:gridCol w="5444837">
                  <a:extLst>
                    <a:ext uri="{9D8B030D-6E8A-4147-A177-3AD203B41FA5}">
                      <a16:colId xmlns:a16="http://schemas.microsoft.com/office/drawing/2014/main" val="3429774239"/>
                    </a:ext>
                  </a:extLst>
                </a:gridCol>
              </a:tblGrid>
              <a:tr h="34636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Step #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Pseudocode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1131964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800663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719501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2561834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990682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385622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06043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20521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03650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067526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1964657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169443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407352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4036123"/>
                  </a:ext>
                </a:extLst>
              </a:tr>
              <a:tr h="4839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495616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105057D-EB3F-5142-9AEF-ABE91FAD8C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073" y="8354289"/>
            <a:ext cx="602166" cy="6021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65532A-8490-EF41-86AF-212C31DB3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239" y="8356356"/>
            <a:ext cx="1473510" cy="6000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FBE108B-CE2C-A24C-81C9-3C065B1C8E96}"/>
              </a:ext>
            </a:extLst>
          </p:cNvPr>
          <p:cNvSpPr txBox="1"/>
          <p:nvPr/>
        </p:nvSpPr>
        <p:spPr>
          <a:xfrm>
            <a:off x="318653" y="218543"/>
            <a:ext cx="3463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Launch Name:</a:t>
            </a:r>
          </a:p>
          <a:p>
            <a:r>
              <a:rPr lang="en-US" sz="1600" b="1" dirty="0"/>
              <a:t>Robot Start Position: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515263A-C058-754A-9CA7-469C2CBD1595}"/>
              </a:ext>
            </a:extLst>
          </p:cNvPr>
          <p:cNvGrpSpPr/>
          <p:nvPr/>
        </p:nvGrpSpPr>
        <p:grpSpPr>
          <a:xfrm>
            <a:off x="388023" y="856914"/>
            <a:ext cx="6179032" cy="144000"/>
            <a:chOff x="332306" y="772633"/>
            <a:chExt cx="6179032" cy="144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ED32B4F-FDEE-9348-90B0-32D18D0A662F}"/>
                </a:ext>
              </a:extLst>
            </p:cNvPr>
            <p:cNvSpPr/>
            <p:nvPr/>
          </p:nvSpPr>
          <p:spPr>
            <a:xfrm>
              <a:off x="332306" y="772633"/>
              <a:ext cx="2039932" cy="14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267BBAB-326E-D940-9E16-5D3C17DD87C8}"/>
                </a:ext>
              </a:extLst>
            </p:cNvPr>
            <p:cNvSpPr/>
            <p:nvPr/>
          </p:nvSpPr>
          <p:spPr>
            <a:xfrm>
              <a:off x="4478238" y="772633"/>
              <a:ext cx="2033100" cy="144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983432-F97E-F64F-906C-963FBF1391DA}"/>
                </a:ext>
              </a:extLst>
            </p:cNvPr>
            <p:cNvSpPr/>
            <p:nvPr/>
          </p:nvSpPr>
          <p:spPr>
            <a:xfrm>
              <a:off x="2408688" y="772633"/>
              <a:ext cx="2033100" cy="144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817253E-E946-2348-BFE6-0A6254213B8B}"/>
              </a:ext>
            </a:extLst>
          </p:cNvPr>
          <p:cNvGrpSpPr/>
          <p:nvPr/>
        </p:nvGrpSpPr>
        <p:grpSpPr>
          <a:xfrm>
            <a:off x="2537549" y="8451271"/>
            <a:ext cx="4084923" cy="449764"/>
            <a:chOff x="0" y="3220629"/>
            <a:chExt cx="8238710" cy="10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C4CEAD4-5745-CB4B-9AC7-53A2E83EFAFB}"/>
                </a:ext>
              </a:extLst>
            </p:cNvPr>
            <p:cNvSpPr/>
            <p:nvPr/>
          </p:nvSpPr>
          <p:spPr>
            <a:xfrm>
              <a:off x="0" y="3220629"/>
              <a:ext cx="2719909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A45188D-6D2F-E947-9E00-A68933D5EB74}"/>
                </a:ext>
              </a:extLst>
            </p:cNvPr>
            <p:cNvSpPr/>
            <p:nvPr/>
          </p:nvSpPr>
          <p:spPr>
            <a:xfrm>
              <a:off x="5527910" y="3220629"/>
              <a:ext cx="271080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30BFF6-973E-2546-BBEC-EA6D3C389268}"/>
                </a:ext>
              </a:extLst>
            </p:cNvPr>
            <p:cNvSpPr/>
            <p:nvPr/>
          </p:nvSpPr>
          <p:spPr>
            <a:xfrm>
              <a:off x="2768510" y="3220629"/>
              <a:ext cx="2710800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72334243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{3B7B46FC-BC59-164C-BE2F-64EAFEA65708}tf10001123</Template>
  <TotalTime>31</TotalTime>
  <Words>137</Words>
  <Application>Microsoft Macintosh PowerPoint</Application>
  <PresentationFormat>On-screen Show (4:3)</PresentationFormat>
  <Paragraphs>42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Gill Sans MT</vt:lpstr>
      <vt:lpstr>Wingdings 2</vt:lpstr>
      <vt:lpstr>Dividend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Seshan</dc:creator>
  <cp:lastModifiedBy>Sanjay Seshan</cp:lastModifiedBy>
  <cp:revision>5</cp:revision>
  <dcterms:created xsi:type="dcterms:W3CDTF">2018-08-23T11:54:13Z</dcterms:created>
  <dcterms:modified xsi:type="dcterms:W3CDTF">2018-08-23T12:25:15Z</dcterms:modified>
</cp:coreProperties>
</file>

<file path=docProps/thumbnail.jpeg>
</file>